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5" r:id="rId4"/>
    <p:sldId id="266" r:id="rId5"/>
    <p:sldId id="270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