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1055" r:id="rId3"/>
    <p:sldId id="1056" r:id="rId4"/>
    <p:sldId id="1057" r:id="rId5"/>
    <p:sldId id="1058" r:id="rId6"/>
    <p:sldId id="1059" r:id="rId7"/>
    <p:sldId id="1061" r:id="rId8"/>
    <p:sldId id="1062" r:id="rId9"/>
    <p:sldId id="1064" r:id="rId10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59B8E64-90FA-480E-BF8E-BC5C2267354C}">
          <p14:sldIdLst>
            <p14:sldId id="1055"/>
            <p14:sldId id="1056"/>
            <p14:sldId id="1057"/>
            <p14:sldId id="1058"/>
            <p14:sldId id="1059"/>
            <p14:sldId id="1061"/>
            <p14:sldId id="1062"/>
            <p14:sldId id="1064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tags/tag1.xml><?xml version="1.0" encoding="utf-8"?>
<p:tagLst xmlns:p="http://schemas.openxmlformats.org/presentationml/2006/main">
  <p:tag name="KSO_WM_DOC_GUID" val="{61597699-70f1-4b6a-ab61-0095a58b52bb}"/>
</p:tagLst>
</file>