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3"/>
    <p:sldId id="268" r:id="rId4"/>
    <p:sldId id="269" r:id="rId5"/>
    <p:sldId id="270" r:id="rId6"/>
    <p:sldId id="277" r:id="rId7"/>
    <p:sldId id="273" r:id="rId8"/>
    <p:sldId id="27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